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Poppins Light" charset="1" panose="000004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5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9144000" cy="8229600"/>
            <a:chOff x="0" y="0"/>
            <a:chExt cx="121920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986" t="0" r="12986" b="0"/>
            <a:stretch>
              <a:fillRect/>
            </a:stretch>
          </p:blipFill>
          <p:spPr>
            <a:xfrm flipH="false" flipV="false">
              <a:off x="0" y="0"/>
              <a:ext cx="12192000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37787" y="2976225"/>
            <a:ext cx="5812660" cy="451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3"/>
              </a:lnSpc>
            </a:pPr>
            <a:r>
              <a:rPr lang="en-US" sz="10111" spc="-65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Food Delivery</a:t>
            </a:r>
          </a:p>
          <a:p>
            <a:pPr algn="l">
              <a:lnSpc>
                <a:spcPts val="8493"/>
              </a:lnSpc>
            </a:pPr>
            <a:r>
              <a:rPr lang="en-US" sz="10111" spc="-65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  <a:p>
            <a:pPr algn="l">
              <a:lnSpc>
                <a:spcPts val="8493"/>
              </a:lnSpc>
            </a:pPr>
            <a:r>
              <a:rPr lang="en-US" sz="10111" spc="-65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System</a:t>
            </a:r>
          </a:p>
        </p:txBody>
      </p:sp>
      <p:sp>
        <p:nvSpPr>
          <p:cNvPr name="AutoShape 5" id="5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09650" y="2092779"/>
            <a:ext cx="8134350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09650" y="8113052"/>
            <a:ext cx="8134350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0" y="9239250"/>
            <a:ext cx="18288000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09650" y="1028700"/>
            <a:ext cx="0" cy="821055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9163050" y="1047750"/>
            <a:ext cx="0" cy="821055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385691" y="1242578"/>
            <a:ext cx="3786208" cy="56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  <a:spcBef>
                <a:spcPct val="0"/>
              </a:spcBef>
            </a:pPr>
            <a:r>
              <a:rPr lang="en-US" sz="3072" spc="-199">
                <a:solidFill>
                  <a:srgbClr val="FC542E"/>
                </a:solidFill>
                <a:latin typeface="Poppins"/>
                <a:ea typeface="Poppins"/>
                <a:cs typeface="Poppins"/>
                <a:sym typeface="Poppins"/>
              </a:rPr>
              <a:t>Presented by: Group 4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1236380" y="4863456"/>
            <a:ext cx="3401139" cy="56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-199">
                <a:solidFill>
                  <a:srgbClr val="FC542E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970" y="8077036"/>
            <a:ext cx="7109497" cy="11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  <a:spcBef>
                <a:spcPct val="0"/>
              </a:spcBef>
            </a:pPr>
            <a:r>
              <a:rPr lang="en-US" sz="3072" spc="-199">
                <a:solidFill>
                  <a:srgbClr val="FC542E"/>
                </a:solidFill>
                <a:latin typeface="Poppins"/>
                <a:ea typeface="Poppins"/>
                <a:cs typeface="Poppins"/>
                <a:sym typeface="Poppins"/>
              </a:rPr>
              <a:t>Team: Jun Lin, Ethan Liu, Louis Leong, Paramjeet Singh, Kshitij Kumar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5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7500" y="763119"/>
            <a:ext cx="5293921" cy="3086100"/>
            <a:chOff x="0" y="0"/>
            <a:chExt cx="139428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284" cy="812800"/>
            </a:xfrm>
            <a:custGeom>
              <a:avLst/>
              <a:gdLst/>
              <a:ahLst/>
              <a:cxnLst/>
              <a:rect r="r" b="b" t="t" l="l"/>
              <a:pathLst>
                <a:path h="812800" w="1394284">
                  <a:moveTo>
                    <a:pt x="697142" y="0"/>
                  </a:moveTo>
                  <a:cubicBezTo>
                    <a:pt x="312121" y="0"/>
                    <a:pt x="0" y="181951"/>
                    <a:pt x="0" y="406400"/>
                  </a:cubicBezTo>
                  <a:cubicBezTo>
                    <a:pt x="0" y="630849"/>
                    <a:pt x="312121" y="812800"/>
                    <a:pt x="697142" y="812800"/>
                  </a:cubicBezTo>
                  <a:cubicBezTo>
                    <a:pt x="1082163" y="812800"/>
                    <a:pt x="1394284" y="630849"/>
                    <a:pt x="1394284" y="406400"/>
                  </a:cubicBezTo>
                  <a:cubicBezTo>
                    <a:pt x="1394284" y="181951"/>
                    <a:pt x="1082163" y="0"/>
                    <a:pt x="6971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30714" y="38100"/>
              <a:ext cx="1132855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60312" y="3000870"/>
            <a:ext cx="9387188" cy="640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Mission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Develop dependable system connecting clients with restaurants for efficient meal delivery</a:t>
            </a:r>
          </a:p>
          <a:p>
            <a:pPr algn="just">
              <a:lnSpc>
                <a:spcPts val="3025"/>
              </a:lnSpc>
            </a:pP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Components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Customer Management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 Maintain profiles, addresses, and order history</a:t>
            </a:r>
          </a:p>
          <a:p>
            <a:pPr algn="just">
              <a:lnSpc>
                <a:spcPts val="3025"/>
              </a:lnSpc>
            </a:pP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Order Processing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 Enable seamless ordering, status updates, and secure payments</a:t>
            </a:r>
          </a:p>
          <a:p>
            <a:pPr algn="just">
              <a:lnSpc>
                <a:spcPts val="3025"/>
              </a:lnSpc>
            </a:pP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Restaurant Operations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 Manage menus, pricing, and availability</a:t>
            </a:r>
          </a:p>
          <a:p>
            <a:pPr algn="just">
              <a:lnSpc>
                <a:spcPts val="3025"/>
              </a:lnSpc>
            </a:pP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Delivery Tracking</a:t>
            </a:r>
          </a:p>
          <a:p>
            <a:pPr algn="just">
              <a:lnSpc>
                <a:spcPts val="3025"/>
              </a:lnSpc>
            </a:pPr>
            <a:r>
              <a:rPr lang="en-US" sz="2776" spc="-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- Monitor driver status and delivery progress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0" y="4309036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477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72783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447500" y="771215"/>
            <a:ext cx="5293921" cy="3069907"/>
            <a:chOff x="0" y="0"/>
            <a:chExt cx="10950298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50297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950297">
                  <a:moveTo>
                    <a:pt x="5475149" y="0"/>
                  </a:moveTo>
                  <a:cubicBezTo>
                    <a:pt x="8498777" y="0"/>
                    <a:pt x="10950297" y="1421130"/>
                    <a:pt x="10950297" y="3175000"/>
                  </a:cubicBezTo>
                  <a:cubicBezTo>
                    <a:pt x="10950297" y="4928870"/>
                    <a:pt x="8498777" y="6350000"/>
                    <a:pt x="5475149" y="6350000"/>
                  </a:cubicBezTo>
                  <a:cubicBezTo>
                    <a:pt x="2451521" y="6350000"/>
                    <a:pt x="0" y="4928870"/>
                    <a:pt x="0" y="3175000"/>
                  </a:cubicBezTo>
                  <a:cubicBezTo>
                    <a:pt x="0" y="1421130"/>
                    <a:pt x="2451521" y="0"/>
                    <a:pt x="547514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9415" r="0" b="-7941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60312" y="1185907"/>
            <a:ext cx="8688794" cy="112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8879" spc="-5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5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477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2783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7233557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45436" y="104775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72089" y="3674408"/>
            <a:ext cx="5379083" cy="327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7"/>
              </a:lnSpc>
            </a:pPr>
            <a:r>
              <a:rPr lang="en-US" sz="7341" spc="-4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Entity</a:t>
            </a:r>
          </a:p>
          <a:p>
            <a:pPr algn="l">
              <a:lnSpc>
                <a:spcPts val="6167"/>
              </a:lnSpc>
            </a:pPr>
            <a:r>
              <a:rPr lang="en-US" sz="7341" spc="-4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7341" spc="-4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elationship</a:t>
            </a:r>
          </a:p>
          <a:p>
            <a:pPr algn="l">
              <a:lnSpc>
                <a:spcPts val="6167"/>
              </a:lnSpc>
            </a:pPr>
            <a:r>
              <a:rPr lang="en-US" sz="7341" spc="-4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Daigram</a:t>
            </a:r>
          </a:p>
          <a:p>
            <a:pPr algn="l">
              <a:lnSpc>
                <a:spcPts val="616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53131" y="398649"/>
            <a:ext cx="10300897" cy="9489702"/>
          </a:xfrm>
          <a:custGeom>
            <a:avLst/>
            <a:gdLst/>
            <a:ahLst/>
            <a:cxnLst/>
            <a:rect r="r" b="b" t="t" l="l"/>
            <a:pathLst>
              <a:path h="9489702" w="10300897">
                <a:moveTo>
                  <a:pt x="0" y="0"/>
                </a:moveTo>
                <a:lnTo>
                  <a:pt x="10300897" y="0"/>
                </a:lnTo>
                <a:lnTo>
                  <a:pt x="10300897" y="9489702"/>
                </a:lnTo>
                <a:lnTo>
                  <a:pt x="0" y="948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842" y="1490686"/>
            <a:ext cx="7792658" cy="178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7651" spc="-49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Highlights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2573" y="3518343"/>
            <a:ext cx="8449195" cy="65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6246" indent="-473123" lvl="1">
              <a:lnSpc>
                <a:spcPts val="4777"/>
              </a:lnSpc>
              <a:buFont typeface="Arial"/>
              <a:buChar char="•"/>
            </a:pPr>
            <a:r>
              <a:rPr lang="en-US" sz="4382" spc="-96">
                <a:solidFill>
                  <a:srgbClr val="FC542E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Integrity Constraints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-463163" y="1047750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0" y="9277350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72783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95189" y="4350775"/>
            <a:ext cx="7858891" cy="857334"/>
          </a:xfrm>
          <a:custGeom>
            <a:avLst/>
            <a:gdLst/>
            <a:ahLst/>
            <a:cxnLst/>
            <a:rect r="r" b="b" t="t" l="l"/>
            <a:pathLst>
              <a:path h="857334" w="7858891">
                <a:moveTo>
                  <a:pt x="0" y="0"/>
                </a:moveTo>
                <a:lnTo>
                  <a:pt x="7858891" y="0"/>
                </a:lnTo>
                <a:lnTo>
                  <a:pt x="7858891" y="857333"/>
                </a:lnTo>
                <a:lnTo>
                  <a:pt x="0" y="85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1996" y="5446233"/>
            <a:ext cx="9888618" cy="65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6246" indent="-473123" lvl="1">
              <a:lnSpc>
                <a:spcPts val="4777"/>
              </a:lnSpc>
              <a:buFont typeface="Arial"/>
              <a:buChar char="•"/>
            </a:pPr>
            <a:r>
              <a:rPr lang="en-US" sz="4382" spc="-96">
                <a:solidFill>
                  <a:srgbClr val="FC542E"/>
                </a:solidFill>
                <a:latin typeface="Poppins Light"/>
                <a:ea typeface="Poppins Light"/>
                <a:cs typeface="Poppins Light"/>
                <a:sym typeface="Poppins Light"/>
              </a:rPr>
              <a:t>Rating System Implementation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95189" y="6407851"/>
            <a:ext cx="8877217" cy="312264"/>
          </a:xfrm>
          <a:custGeom>
            <a:avLst/>
            <a:gdLst/>
            <a:ahLst/>
            <a:cxnLst/>
            <a:rect r="r" b="b" t="t" l="l"/>
            <a:pathLst>
              <a:path h="312264" w="8877217">
                <a:moveTo>
                  <a:pt x="0" y="0"/>
                </a:moveTo>
                <a:lnTo>
                  <a:pt x="8877216" y="0"/>
                </a:lnTo>
                <a:lnTo>
                  <a:pt x="8877216" y="312264"/>
                </a:lnTo>
                <a:lnTo>
                  <a:pt x="0" y="312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41996" y="7043965"/>
            <a:ext cx="9888618" cy="65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6246" indent="-473123" lvl="1">
              <a:lnSpc>
                <a:spcPts val="4777"/>
              </a:lnSpc>
              <a:buFont typeface="Arial"/>
              <a:buChar char="•"/>
            </a:pPr>
            <a:r>
              <a:rPr lang="en-US" sz="4382" spc="-96">
                <a:solidFill>
                  <a:srgbClr val="FC542E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Financial Validations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95189" y="8130286"/>
            <a:ext cx="8032453" cy="453445"/>
          </a:xfrm>
          <a:custGeom>
            <a:avLst/>
            <a:gdLst/>
            <a:ahLst/>
            <a:cxnLst/>
            <a:rect r="r" b="b" t="t" l="l"/>
            <a:pathLst>
              <a:path h="453445" w="8032453">
                <a:moveTo>
                  <a:pt x="0" y="0"/>
                </a:moveTo>
                <a:lnTo>
                  <a:pt x="8032453" y="0"/>
                </a:lnTo>
                <a:lnTo>
                  <a:pt x="8032453" y="453445"/>
                </a:lnTo>
                <a:lnTo>
                  <a:pt x="0" y="453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338814" y="1047750"/>
            <a:ext cx="5939536" cy="8229600"/>
            <a:chOff x="0" y="0"/>
            <a:chExt cx="7919381" cy="1097280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3843" r="0" b="3843"/>
            <a:stretch>
              <a:fillRect/>
            </a:stretch>
          </p:blipFill>
          <p:spPr>
            <a:xfrm flipH="false" flipV="false">
              <a:off x="0" y="0"/>
              <a:ext cx="7919381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622" y="2373191"/>
            <a:ext cx="6129944" cy="1079220"/>
            <a:chOff x="0" y="0"/>
            <a:chExt cx="3155319" cy="555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5319" cy="555516"/>
            </a:xfrm>
            <a:custGeom>
              <a:avLst/>
              <a:gdLst/>
              <a:ahLst/>
              <a:cxnLst/>
              <a:rect r="r" b="b" t="t" l="l"/>
              <a:pathLst>
                <a:path h="555516" w="3155319">
                  <a:moveTo>
                    <a:pt x="44204" y="0"/>
                  </a:moveTo>
                  <a:lnTo>
                    <a:pt x="3111116" y="0"/>
                  </a:lnTo>
                  <a:cubicBezTo>
                    <a:pt x="3135529" y="0"/>
                    <a:pt x="3155319" y="19791"/>
                    <a:pt x="3155319" y="44204"/>
                  </a:cubicBezTo>
                  <a:lnTo>
                    <a:pt x="3155319" y="511312"/>
                  </a:lnTo>
                  <a:cubicBezTo>
                    <a:pt x="3155319" y="523036"/>
                    <a:pt x="3150662" y="534279"/>
                    <a:pt x="3142372" y="542569"/>
                  </a:cubicBezTo>
                  <a:cubicBezTo>
                    <a:pt x="3134083" y="550859"/>
                    <a:pt x="3122839" y="555516"/>
                    <a:pt x="3111116" y="555516"/>
                  </a:cubicBezTo>
                  <a:lnTo>
                    <a:pt x="44204" y="555516"/>
                  </a:lnTo>
                  <a:cubicBezTo>
                    <a:pt x="19791" y="555516"/>
                    <a:pt x="0" y="535725"/>
                    <a:pt x="0" y="511312"/>
                  </a:cubicBezTo>
                  <a:lnTo>
                    <a:pt x="0" y="44204"/>
                  </a:lnTo>
                  <a:cubicBezTo>
                    <a:pt x="0" y="19791"/>
                    <a:pt x="19791" y="0"/>
                    <a:pt x="44204" y="0"/>
                  </a:cubicBezTo>
                  <a:close/>
                </a:path>
              </a:pathLst>
            </a:custGeom>
            <a:solidFill>
              <a:srgbClr val="FC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55319" cy="59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463163" y="2059795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72783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62622" y="3746757"/>
            <a:ext cx="7228848" cy="5295131"/>
          </a:xfrm>
          <a:custGeom>
            <a:avLst/>
            <a:gdLst/>
            <a:ahLst/>
            <a:cxnLst/>
            <a:rect r="r" b="b" t="t" l="l"/>
            <a:pathLst>
              <a:path h="5295131" w="7228848">
                <a:moveTo>
                  <a:pt x="0" y="0"/>
                </a:moveTo>
                <a:lnTo>
                  <a:pt x="7228848" y="0"/>
                </a:lnTo>
                <a:lnTo>
                  <a:pt x="7228848" y="5295132"/>
                </a:lnTo>
                <a:lnTo>
                  <a:pt x="0" y="529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41427" y="3992427"/>
            <a:ext cx="8267916" cy="4661038"/>
          </a:xfrm>
          <a:custGeom>
            <a:avLst/>
            <a:gdLst/>
            <a:ahLst/>
            <a:cxnLst/>
            <a:rect r="r" b="b" t="t" l="l"/>
            <a:pathLst>
              <a:path h="4661038" w="8267916">
                <a:moveTo>
                  <a:pt x="0" y="0"/>
                </a:moveTo>
                <a:lnTo>
                  <a:pt x="8267916" y="0"/>
                </a:lnTo>
                <a:lnTo>
                  <a:pt x="8267916" y="4661038"/>
                </a:lnTo>
                <a:lnTo>
                  <a:pt x="0" y="466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1217" y="2598727"/>
            <a:ext cx="6061461" cy="74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3"/>
              </a:lnSpc>
            </a:pPr>
            <a:r>
              <a:rPr lang="en-US" sz="5873" spc="-3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Stored Procedure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027" y="716288"/>
            <a:ext cx="13291252" cy="97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7651" spc="-49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Highlights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1149" y="2514168"/>
            <a:ext cx="2168797" cy="1075448"/>
            <a:chOff x="0" y="0"/>
            <a:chExt cx="1120279" cy="555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279" cy="555516"/>
            </a:xfrm>
            <a:custGeom>
              <a:avLst/>
              <a:gdLst/>
              <a:ahLst/>
              <a:cxnLst/>
              <a:rect r="r" b="b" t="t" l="l"/>
              <a:pathLst>
                <a:path h="555516" w="1120279">
                  <a:moveTo>
                    <a:pt x="124939" y="0"/>
                  </a:moveTo>
                  <a:lnTo>
                    <a:pt x="995340" y="0"/>
                  </a:lnTo>
                  <a:cubicBezTo>
                    <a:pt x="1028476" y="0"/>
                    <a:pt x="1060254" y="13163"/>
                    <a:pt x="1083685" y="36594"/>
                  </a:cubicBezTo>
                  <a:cubicBezTo>
                    <a:pt x="1107116" y="60024"/>
                    <a:pt x="1120279" y="91803"/>
                    <a:pt x="1120279" y="124939"/>
                  </a:cubicBezTo>
                  <a:lnTo>
                    <a:pt x="1120279" y="430577"/>
                  </a:lnTo>
                  <a:cubicBezTo>
                    <a:pt x="1120279" y="463713"/>
                    <a:pt x="1107116" y="495492"/>
                    <a:pt x="1083685" y="518922"/>
                  </a:cubicBezTo>
                  <a:cubicBezTo>
                    <a:pt x="1060254" y="542353"/>
                    <a:pt x="1028476" y="555516"/>
                    <a:pt x="995340" y="555516"/>
                  </a:cubicBezTo>
                  <a:lnTo>
                    <a:pt x="124939" y="555516"/>
                  </a:lnTo>
                  <a:cubicBezTo>
                    <a:pt x="91803" y="555516"/>
                    <a:pt x="60024" y="542353"/>
                    <a:pt x="36594" y="518922"/>
                  </a:cubicBezTo>
                  <a:cubicBezTo>
                    <a:pt x="13163" y="495492"/>
                    <a:pt x="0" y="463713"/>
                    <a:pt x="0" y="430577"/>
                  </a:cubicBezTo>
                  <a:lnTo>
                    <a:pt x="0" y="124939"/>
                  </a:lnTo>
                  <a:cubicBezTo>
                    <a:pt x="0" y="91803"/>
                    <a:pt x="13163" y="60024"/>
                    <a:pt x="36594" y="36594"/>
                  </a:cubicBezTo>
                  <a:cubicBezTo>
                    <a:pt x="60024" y="13163"/>
                    <a:pt x="91803" y="0"/>
                    <a:pt x="124939" y="0"/>
                  </a:cubicBezTo>
                  <a:close/>
                </a:path>
              </a:pathLst>
            </a:custGeom>
            <a:solidFill>
              <a:srgbClr val="FC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0279" cy="59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4027" y="2431507"/>
            <a:ext cx="2884190" cy="1079220"/>
            <a:chOff x="0" y="0"/>
            <a:chExt cx="1484604" cy="555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4604" cy="555516"/>
            </a:xfrm>
            <a:custGeom>
              <a:avLst/>
              <a:gdLst/>
              <a:ahLst/>
              <a:cxnLst/>
              <a:rect r="r" b="b" t="t" l="l"/>
              <a:pathLst>
                <a:path h="555516" w="1484604">
                  <a:moveTo>
                    <a:pt x="93949" y="0"/>
                  </a:moveTo>
                  <a:lnTo>
                    <a:pt x="1390655" y="0"/>
                  </a:lnTo>
                  <a:cubicBezTo>
                    <a:pt x="1442542" y="0"/>
                    <a:pt x="1484604" y="42062"/>
                    <a:pt x="1484604" y="93949"/>
                  </a:cubicBezTo>
                  <a:lnTo>
                    <a:pt x="1484604" y="461567"/>
                  </a:lnTo>
                  <a:cubicBezTo>
                    <a:pt x="1484604" y="513454"/>
                    <a:pt x="1442542" y="555516"/>
                    <a:pt x="1390655" y="555516"/>
                  </a:cubicBezTo>
                  <a:lnTo>
                    <a:pt x="93949" y="555516"/>
                  </a:lnTo>
                  <a:cubicBezTo>
                    <a:pt x="42062" y="555516"/>
                    <a:pt x="0" y="513454"/>
                    <a:pt x="0" y="461567"/>
                  </a:cubicBezTo>
                  <a:lnTo>
                    <a:pt x="0" y="93949"/>
                  </a:lnTo>
                  <a:cubicBezTo>
                    <a:pt x="0" y="42062"/>
                    <a:pt x="42062" y="0"/>
                    <a:pt x="93949" y="0"/>
                  </a:cubicBezTo>
                  <a:close/>
                </a:path>
              </a:pathLst>
            </a:custGeom>
            <a:solidFill>
              <a:srgbClr val="FC54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84604" cy="593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463163" y="2059795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264595" y="2059795"/>
            <a:ext cx="0" cy="18751163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172783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617020" y="3942041"/>
            <a:ext cx="7530228" cy="5316259"/>
          </a:xfrm>
          <a:custGeom>
            <a:avLst/>
            <a:gdLst/>
            <a:ahLst/>
            <a:cxnLst/>
            <a:rect r="r" b="b" t="t" l="l"/>
            <a:pathLst>
              <a:path h="5316259" w="7530228">
                <a:moveTo>
                  <a:pt x="0" y="0"/>
                </a:moveTo>
                <a:lnTo>
                  <a:pt x="7530228" y="0"/>
                </a:lnTo>
                <a:lnTo>
                  <a:pt x="7530228" y="5316259"/>
                </a:lnTo>
                <a:lnTo>
                  <a:pt x="0" y="5316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61998" y="2750146"/>
            <a:ext cx="1690170" cy="74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16"/>
              </a:lnSpc>
            </a:pPr>
            <a:r>
              <a:rPr lang="en-US" b="true" sz="5852" spc="-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827" y="2657043"/>
            <a:ext cx="2851969" cy="74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3"/>
              </a:lnSpc>
            </a:pPr>
            <a:r>
              <a:rPr lang="en-US" sz="5873" spc="-38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Trigger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027" y="716288"/>
            <a:ext cx="13291252" cy="97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7651" spc="-49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Highlights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99827" y="3948876"/>
            <a:ext cx="7210960" cy="5083902"/>
          </a:xfrm>
          <a:custGeom>
            <a:avLst/>
            <a:gdLst/>
            <a:ahLst/>
            <a:cxnLst/>
            <a:rect r="r" b="b" t="t" l="l"/>
            <a:pathLst>
              <a:path h="5083902" w="7210960">
                <a:moveTo>
                  <a:pt x="0" y="0"/>
                </a:moveTo>
                <a:lnTo>
                  <a:pt x="7210960" y="0"/>
                </a:lnTo>
                <a:lnTo>
                  <a:pt x="7210960" y="5083903"/>
                </a:lnTo>
                <a:lnTo>
                  <a:pt x="0" y="5083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63163" y="2059795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72783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44027" y="716288"/>
            <a:ext cx="13291252" cy="9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7651" spc="-497" b="true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26747" y="2238553"/>
            <a:ext cx="14234506" cy="7935737"/>
          </a:xfrm>
          <a:custGeom>
            <a:avLst/>
            <a:gdLst/>
            <a:ahLst/>
            <a:cxnLst/>
            <a:rect r="r" b="b" t="t" l="l"/>
            <a:pathLst>
              <a:path h="7935737" w="14234506">
                <a:moveTo>
                  <a:pt x="0" y="0"/>
                </a:moveTo>
                <a:lnTo>
                  <a:pt x="14234506" y="0"/>
                </a:lnTo>
                <a:lnTo>
                  <a:pt x="14234506" y="7935737"/>
                </a:lnTo>
                <a:lnTo>
                  <a:pt x="0" y="7935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54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477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278350" y="-314399"/>
            <a:ext cx="0" cy="106013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45436" y="104775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0" y="927735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66800" y="1028700"/>
            <a:ext cx="2561665" cy="5507105"/>
            <a:chOff x="0" y="0"/>
            <a:chExt cx="3415554" cy="734280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5091" t="0" r="15091" b="0"/>
            <a:stretch>
              <a:fillRect/>
            </a:stretch>
          </p:blipFill>
          <p:spPr>
            <a:xfrm flipH="false" flipV="false">
              <a:off x="0" y="0"/>
              <a:ext cx="3415554" cy="734280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917127" y="1028700"/>
            <a:ext cx="3509449" cy="5507105"/>
            <a:chOff x="0" y="0"/>
            <a:chExt cx="4679265" cy="734280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2175" t="0" r="2175" b="0"/>
            <a:stretch>
              <a:fillRect/>
            </a:stretch>
          </p:blipFill>
          <p:spPr>
            <a:xfrm flipH="false" flipV="false">
              <a:off x="0" y="0"/>
              <a:ext cx="4679265" cy="734280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369265" y="1028700"/>
            <a:ext cx="2909085" cy="5507105"/>
            <a:chOff x="0" y="0"/>
            <a:chExt cx="3878780" cy="734280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0357" t="0" r="10357" b="0"/>
            <a:stretch>
              <a:fillRect/>
            </a:stretch>
          </p:blipFill>
          <p:spPr>
            <a:xfrm flipH="false" flipV="false">
              <a:off x="0" y="0"/>
              <a:ext cx="3878780" cy="7342807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3574432" y="1028700"/>
            <a:ext cx="7380902" cy="5507105"/>
            <a:chOff x="0" y="0"/>
            <a:chExt cx="9841203" cy="734280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25144" r="0" b="25144"/>
            <a:stretch>
              <a:fillRect/>
            </a:stretch>
          </p:blipFill>
          <p:spPr>
            <a:xfrm flipH="false" flipV="false">
              <a:off x="0" y="0"/>
              <a:ext cx="9841203" cy="7342807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606075" y="7310805"/>
            <a:ext cx="15075851" cy="145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1"/>
              </a:lnSpc>
            </a:pPr>
            <a:r>
              <a:rPr lang="en-US" b="true" sz="11478" spc="-7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43430" y="268553"/>
            <a:ext cx="3890999" cy="56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  <a:spcBef>
                <a:spcPct val="0"/>
              </a:spcBef>
            </a:pPr>
            <a:r>
              <a:rPr lang="en-US" sz="3072" spc="-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Fradel and Spies 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7397" y="9401175"/>
            <a:ext cx="3207938" cy="56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  <a:spcBef>
                <a:spcPct val="0"/>
              </a:spcBef>
            </a:pPr>
            <a:r>
              <a:rPr lang="en-US" sz="3072" spc="-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792" y="1047750"/>
            <a:ext cx="6121428" cy="1975103"/>
            <a:chOff x="0" y="0"/>
            <a:chExt cx="8161904" cy="26334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493" t="39297" r="31636" b="37519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25594" y="7267998"/>
            <a:ext cx="6121428" cy="1975103"/>
            <a:chOff x="0" y="0"/>
            <a:chExt cx="8161904" cy="26334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5785" r="0" b="25785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068088" y="1047750"/>
            <a:ext cx="6121428" cy="1975103"/>
            <a:chOff x="0" y="0"/>
            <a:chExt cx="8161904" cy="263347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0927" t="55451" r="0" b="27550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063286" y="7267998"/>
            <a:ext cx="6121428" cy="1975103"/>
            <a:chOff x="0" y="0"/>
            <a:chExt cx="8161904" cy="26334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0596" t="51808" r="11952" b="31541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2166572" y="1047750"/>
            <a:ext cx="6121428" cy="1975103"/>
            <a:chOff x="0" y="0"/>
            <a:chExt cx="8161904" cy="263347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56898" r="0" b="21590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161770" y="7267998"/>
            <a:ext cx="6121428" cy="1975103"/>
            <a:chOff x="0" y="0"/>
            <a:chExt cx="8161904" cy="263347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17791" t="27898" r="18326" b="41164"/>
            <a:stretch>
              <a:fillRect/>
            </a:stretch>
          </p:blipFill>
          <p:spPr>
            <a:xfrm flipH="false" flipV="false">
              <a:off x="0" y="0"/>
              <a:ext cx="8161904" cy="2633470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211027" y="4115302"/>
            <a:ext cx="15399648" cy="173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9"/>
              </a:lnSpc>
            </a:pPr>
            <a:r>
              <a:rPr lang="en-US" b="true" sz="13583" spc="-882">
                <a:solidFill>
                  <a:srgbClr val="FC542E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AutoShape 15" id="15"/>
          <p:cNvSpPr/>
          <p:nvPr/>
        </p:nvSpPr>
        <p:spPr>
          <a:xfrm>
            <a:off x="-463163" y="1047750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0" y="9277350"/>
            <a:ext cx="18751163" cy="0"/>
          </a:xfrm>
          <a:prstGeom prst="line">
            <a:avLst/>
          </a:prstGeom>
          <a:ln cap="flat" w="38100">
            <a:solidFill>
              <a:srgbClr val="FC542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DAGkWfH1uzk</dc:identifier>
  <dcterms:modified xsi:type="dcterms:W3CDTF">2011-08-01T06:04:30Z</dcterms:modified>
  <cp:revision>1</cp:revision>
  <dc:title>Copy of Group 4</dc:title>
</cp:coreProperties>
</file>